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601200" cy="4800600"/>
  <p:notesSz cx="6858000" cy="9144000"/>
  <p:defaultTextStyle>
    <a:defPPr>
      <a:defRPr lang="en-US"/>
    </a:defPPr>
    <a:lvl1pPr marL="0" algn="l" defTabSz="691286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1pPr>
    <a:lvl2pPr marL="345643" algn="l" defTabSz="691286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2pPr>
    <a:lvl3pPr marL="691286" algn="l" defTabSz="691286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3pPr>
    <a:lvl4pPr marL="1036930" algn="l" defTabSz="691286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4pPr>
    <a:lvl5pPr marL="1382573" algn="l" defTabSz="691286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5pPr>
    <a:lvl6pPr marL="1728216" algn="l" defTabSz="691286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6pPr>
    <a:lvl7pPr marL="2073859" algn="l" defTabSz="691286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7pPr>
    <a:lvl8pPr marL="2419502" algn="l" defTabSz="691286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8pPr>
    <a:lvl9pPr marL="2765146" algn="l" defTabSz="691286" rtl="0" eaLnBrk="1" latinLnBrk="0" hangingPunct="1">
      <a:defRPr sz="1361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1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57"/>
    <p:restoredTop sz="92058"/>
  </p:normalViewPr>
  <p:slideViewPr>
    <p:cSldViewPr snapToGrid="0" snapToObjects="1">
      <p:cViewPr>
        <p:scale>
          <a:sx n="70" d="100"/>
          <a:sy n="70" d="100"/>
        </p:scale>
        <p:origin x="1640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0150" y="785654"/>
            <a:ext cx="7200900" cy="1671320"/>
          </a:xfrm>
        </p:spPr>
        <p:txBody>
          <a:bodyPr anchor="b"/>
          <a:lstStyle>
            <a:lvl1pPr algn="ctr"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2521427"/>
            <a:ext cx="7200900" cy="1159033"/>
          </a:xfrm>
        </p:spPr>
        <p:txBody>
          <a:bodyPr/>
          <a:lstStyle>
            <a:lvl1pPr marL="0" indent="0" algn="ctr">
              <a:buNone/>
              <a:defRPr sz="1680"/>
            </a:lvl1pPr>
            <a:lvl2pPr marL="320040" indent="0" algn="ctr">
              <a:buNone/>
              <a:defRPr sz="1400"/>
            </a:lvl2pPr>
            <a:lvl3pPr marL="640080" indent="0" algn="ctr">
              <a:buNone/>
              <a:defRPr sz="1260"/>
            </a:lvl3pPr>
            <a:lvl4pPr marL="960120" indent="0" algn="ctr">
              <a:buNone/>
              <a:defRPr sz="1120"/>
            </a:lvl4pPr>
            <a:lvl5pPr marL="1280160" indent="0" algn="ctr">
              <a:buNone/>
              <a:defRPr sz="1120"/>
            </a:lvl5pPr>
            <a:lvl6pPr marL="1600200" indent="0" algn="ctr">
              <a:buNone/>
              <a:defRPr sz="1120"/>
            </a:lvl6pPr>
            <a:lvl7pPr marL="1920240" indent="0" algn="ctr">
              <a:buNone/>
              <a:defRPr sz="1120"/>
            </a:lvl7pPr>
            <a:lvl8pPr marL="2240280" indent="0" algn="ctr">
              <a:buNone/>
              <a:defRPr sz="1120"/>
            </a:lvl8pPr>
            <a:lvl9pPr marL="2560320" indent="0" algn="ctr">
              <a:buNone/>
              <a:defRPr sz="11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255587"/>
            <a:ext cx="2070259" cy="40682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255587"/>
            <a:ext cx="6090761" cy="40682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1196817"/>
            <a:ext cx="8281035" cy="1996916"/>
          </a:xfrm>
        </p:spPr>
        <p:txBody>
          <a:bodyPr anchor="b"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3212624"/>
            <a:ext cx="8281035" cy="1050131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1pPr>
            <a:lvl2pPr marL="3200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400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3pPr>
            <a:lvl4pPr marL="9601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28016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60020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19202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24028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56032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1277937"/>
            <a:ext cx="4080510" cy="30459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1277937"/>
            <a:ext cx="4080510" cy="30459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255588"/>
            <a:ext cx="8281035" cy="9278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1176814"/>
            <a:ext cx="4061757" cy="576738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1753552"/>
            <a:ext cx="4061757" cy="25792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7" y="1176814"/>
            <a:ext cx="4081761" cy="576738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20040" indent="0">
              <a:buNone/>
              <a:defRPr sz="1400" b="1"/>
            </a:lvl2pPr>
            <a:lvl3pPr marL="640080" indent="0">
              <a:buNone/>
              <a:defRPr sz="1260" b="1"/>
            </a:lvl3pPr>
            <a:lvl4pPr marL="960120" indent="0">
              <a:buNone/>
              <a:defRPr sz="1120" b="1"/>
            </a:lvl4pPr>
            <a:lvl5pPr marL="1280160" indent="0">
              <a:buNone/>
              <a:defRPr sz="1120" b="1"/>
            </a:lvl5pPr>
            <a:lvl6pPr marL="1600200" indent="0">
              <a:buNone/>
              <a:defRPr sz="1120" b="1"/>
            </a:lvl6pPr>
            <a:lvl7pPr marL="1920240" indent="0">
              <a:buNone/>
              <a:defRPr sz="1120" b="1"/>
            </a:lvl7pPr>
            <a:lvl8pPr marL="2240280" indent="0">
              <a:buNone/>
              <a:defRPr sz="1120" b="1"/>
            </a:lvl8pPr>
            <a:lvl9pPr marL="2560320" indent="0">
              <a:buNone/>
              <a:defRPr sz="11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7" y="1753552"/>
            <a:ext cx="4081761" cy="25792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320040"/>
            <a:ext cx="3096637" cy="112014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691198"/>
            <a:ext cx="4860608" cy="3411538"/>
          </a:xfrm>
        </p:spPr>
        <p:txBody>
          <a:bodyPr/>
          <a:lstStyle>
            <a:lvl1pPr>
              <a:defRPr sz="2240"/>
            </a:lvl1pPr>
            <a:lvl2pPr>
              <a:defRPr sz="1960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1440180"/>
            <a:ext cx="3096637" cy="2668112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320040"/>
            <a:ext cx="3096637" cy="1120140"/>
          </a:xfrm>
        </p:spPr>
        <p:txBody>
          <a:bodyPr anchor="b"/>
          <a:lstStyle>
            <a:lvl1pPr>
              <a:defRPr sz="2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691198"/>
            <a:ext cx="4860608" cy="3411538"/>
          </a:xfrm>
        </p:spPr>
        <p:txBody>
          <a:bodyPr anchor="t"/>
          <a:lstStyle>
            <a:lvl1pPr marL="0" indent="0">
              <a:buNone/>
              <a:defRPr sz="2240"/>
            </a:lvl1pPr>
            <a:lvl2pPr marL="320040" indent="0">
              <a:buNone/>
              <a:defRPr sz="1960"/>
            </a:lvl2pPr>
            <a:lvl3pPr marL="640080" indent="0">
              <a:buNone/>
              <a:defRPr sz="1680"/>
            </a:lvl3pPr>
            <a:lvl4pPr marL="960120" indent="0">
              <a:buNone/>
              <a:defRPr sz="1400"/>
            </a:lvl4pPr>
            <a:lvl5pPr marL="1280160" indent="0">
              <a:buNone/>
              <a:defRPr sz="1400"/>
            </a:lvl5pPr>
            <a:lvl6pPr marL="1600200" indent="0">
              <a:buNone/>
              <a:defRPr sz="1400"/>
            </a:lvl6pPr>
            <a:lvl7pPr marL="1920240" indent="0">
              <a:buNone/>
              <a:defRPr sz="1400"/>
            </a:lvl7pPr>
            <a:lvl8pPr marL="2240280" indent="0">
              <a:buNone/>
              <a:defRPr sz="1400"/>
            </a:lvl8pPr>
            <a:lvl9pPr marL="2560320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1440180"/>
            <a:ext cx="3096637" cy="2668112"/>
          </a:xfrm>
        </p:spPr>
        <p:txBody>
          <a:bodyPr/>
          <a:lstStyle>
            <a:lvl1pPr marL="0" indent="0">
              <a:buNone/>
              <a:defRPr sz="1120"/>
            </a:lvl1pPr>
            <a:lvl2pPr marL="320040" indent="0">
              <a:buNone/>
              <a:defRPr sz="980"/>
            </a:lvl2pPr>
            <a:lvl3pPr marL="640080" indent="0">
              <a:buNone/>
              <a:defRPr sz="840"/>
            </a:lvl3pPr>
            <a:lvl4pPr marL="960120" indent="0">
              <a:buNone/>
              <a:defRPr sz="700"/>
            </a:lvl4pPr>
            <a:lvl5pPr marL="1280160" indent="0">
              <a:buNone/>
              <a:defRPr sz="700"/>
            </a:lvl5pPr>
            <a:lvl6pPr marL="1600200" indent="0">
              <a:buNone/>
              <a:defRPr sz="700"/>
            </a:lvl6pPr>
            <a:lvl7pPr marL="1920240" indent="0">
              <a:buNone/>
              <a:defRPr sz="700"/>
            </a:lvl7pPr>
            <a:lvl8pPr marL="2240280" indent="0">
              <a:buNone/>
              <a:defRPr sz="700"/>
            </a:lvl8pPr>
            <a:lvl9pPr marL="2560320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255588"/>
            <a:ext cx="8281035" cy="927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1277937"/>
            <a:ext cx="8281035" cy="3045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4449445"/>
            <a:ext cx="2160270" cy="255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C7CF6-90C9-DF41-9022-AE01A5428FDC}" type="datetimeFigureOut">
              <a:rPr lang="en-US" smtClean="0"/>
              <a:t>8/24/17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4449445"/>
            <a:ext cx="3240405" cy="255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4449445"/>
            <a:ext cx="2160270" cy="2555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820A7-730F-2E43-A636-6C5EEF2899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52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40080" rtl="0" eaLnBrk="1" latinLnBrk="0" hangingPunct="1">
        <a:lnSpc>
          <a:spcPct val="90000"/>
        </a:lnSpc>
        <a:spcBef>
          <a:spcPct val="0"/>
        </a:spcBef>
        <a:buNone/>
        <a:defRPr sz="3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020" indent="-160020" algn="l" defTabSz="64008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01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6022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8026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20340" indent="-160020" algn="l" defTabSz="640080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200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4028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algn="l" defTabSz="640080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55" r="6755" b="54222"/>
          <a:stretch/>
        </p:blipFill>
        <p:spPr>
          <a:xfrm>
            <a:off x="0" y="0"/>
            <a:ext cx="10358847" cy="4800600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21594000" rev="0"/>
            </a:camera>
            <a:lightRig rig="threePt" dir="t"/>
          </a:scene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42" y="531751"/>
            <a:ext cx="4830126" cy="37370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00000" y="1199972"/>
            <a:ext cx="457461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0" b="1" dirty="0" smtClean="0">
                <a:solidFill>
                  <a:schemeClr val="bg1"/>
                </a:solidFill>
                <a:latin typeface="Chalkduster" charset="0"/>
                <a:ea typeface="Chalkduster" charset="0"/>
                <a:cs typeface="Chalkduster" charset="0"/>
              </a:rPr>
              <a:t>We’re Hiring!</a:t>
            </a:r>
            <a:endParaRPr lang="en-US" sz="7500" b="1" dirty="0">
              <a:solidFill>
                <a:schemeClr val="bg1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305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3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Chalkduster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Kelly Schiro</dc:creator>
  <cp:lastModifiedBy>Kelly Schiro</cp:lastModifiedBy>
  <cp:revision>2</cp:revision>
  <dcterms:created xsi:type="dcterms:W3CDTF">2017-08-24T14:07:38Z</dcterms:created>
  <dcterms:modified xsi:type="dcterms:W3CDTF">2017-08-24T14:26:36Z</dcterms:modified>
</cp:coreProperties>
</file>

<file path=docProps/thumbnail.jpeg>
</file>